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SENHOR, </a:t>
            </a:r>
            <a:br>
              <a:rPr lang="pt-BR" dirty="0"/>
            </a:br>
            <a:r>
              <a:rPr lang="pt-BR" dirty="0"/>
              <a:t>TU OUVIRÁS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SENHOR, TU OUVIRÁS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 me ouvirás, Senhor, a voz,</a:t>
            </a:r>
          </a:p>
          <a:p>
            <a:r>
              <a:rPr lang="pt-BR" dirty="0"/>
              <a:t>Cedinho, ao Céu rogar; </a:t>
            </a:r>
          </a:p>
          <a:p>
            <a:r>
              <a:rPr lang="pt-BR" dirty="0"/>
              <a:t>Minha oração dirijo a Ti, </a:t>
            </a:r>
          </a:p>
          <a:p>
            <a:r>
              <a:rPr lang="pt-BR" dirty="0"/>
              <a:t>A Ti </a:t>
            </a:r>
            <a:r>
              <a:rPr lang="pt-BR" dirty="0" err="1"/>
              <a:t>levanto’olhar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SENHOR, TU OUVIRÁS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 Teu poder me guie os pés </a:t>
            </a:r>
          </a:p>
          <a:p>
            <a:r>
              <a:rPr lang="pt-BR" dirty="0"/>
              <a:t>No trilho só do bem! </a:t>
            </a:r>
          </a:p>
          <a:p>
            <a:r>
              <a:rPr lang="pt-BR" dirty="0"/>
              <a:t>Aplaina a senda ao meu dever, </a:t>
            </a:r>
          </a:p>
          <a:p>
            <a:r>
              <a:rPr lang="pt-BR" dirty="0"/>
              <a:t>E, firme, me sustém.</a:t>
            </a:r>
          </a:p>
        </p:txBody>
      </p:sp>
    </p:spTree>
    <p:extLst>
      <p:ext uri="{BB962C8B-B14F-4D97-AF65-F5344CB8AC3E}">
        <p14:creationId xmlns:p14="http://schemas.microsoft.com/office/powerpoint/2010/main" val="162442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SENHOR, TU OUVIRÁS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ao Teu nome tem amor, </a:t>
            </a:r>
          </a:p>
          <a:p>
            <a:r>
              <a:rPr lang="pt-BR" dirty="0"/>
              <a:t>Verá o anelo Teu; </a:t>
            </a:r>
          </a:p>
          <a:p>
            <a:r>
              <a:rPr lang="pt-BR" dirty="0"/>
              <a:t>O grande Deus o guardará </a:t>
            </a:r>
          </a:p>
          <a:p>
            <a:r>
              <a:rPr lang="pt-BR" dirty="0"/>
              <a:t>De todo o mal, pois creu.</a:t>
            </a:r>
          </a:p>
        </p:txBody>
      </p:sp>
    </p:spTree>
    <p:extLst>
      <p:ext uri="{BB962C8B-B14F-4D97-AF65-F5344CB8AC3E}">
        <p14:creationId xmlns:p14="http://schemas.microsoft.com/office/powerpoint/2010/main" val="1368166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95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SENHOR,  TU OUVIRÁS</vt:lpstr>
      <vt:lpstr>SENHOR, TU OUVIRÁS</vt:lpstr>
      <vt:lpstr>SENHOR, TU OUVIRÁS</vt:lpstr>
      <vt:lpstr>SENHOR, TU OUVIRÁS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2019-06-12T21:46:54Z</dcterms:modified>
</cp:coreProperties>
</file>

<file path=docProps/thumbnail.jpeg>
</file>